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  <p:embeddedFont>
      <p:font typeface="Oswald" pitchFamily="2" charset="77"/>
      <p:regular r:id="rId43"/>
      <p:bold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3"/>
  </p:normalViewPr>
  <p:slideViewPr>
    <p:cSldViewPr snapToGrid="0">
      <p:cViewPr varScale="1">
        <p:scale>
          <a:sx n="157" d="100"/>
          <a:sy n="157" d="100"/>
        </p:scale>
        <p:origin x="17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2019.12.2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1108608" y="1406692"/>
            <a:ext cx="67582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</a:t>
            </a:r>
            <a:r>
              <a:rPr lang="en-US" dirty="0" err="1"/>
              <a:t>resLong</a:t>
            </a:r>
            <a:r>
              <a:rPr lang="en-US" dirty="0"/>
              <a:t>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</a:t>
            </a:r>
            <a:r>
              <a:rPr lang="en-US" dirty="0" err="1"/>
              <a:t>monStartTime</a:t>
            </a:r>
            <a:r>
              <a:rPr lang="en-US" dirty="0"/>
              <a:t>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</a:t>
            </a:r>
            <a:r>
              <a:rPr lang="en-US" dirty="0" err="1"/>
              <a:t>stopName</a:t>
            </a:r>
            <a:r>
              <a:rPr lang="en-US" dirty="0"/>
              <a:t>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754</Words>
  <Application>Microsoft Macintosh PowerPoint</Application>
  <PresentationFormat>On-screen Show (16:9)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Open Sans</vt:lpstr>
      <vt:lpstr>Montserrat</vt:lpstr>
      <vt:lpstr>Average</vt:lpstr>
      <vt:lpstr>Arial</vt:lpstr>
      <vt:lpstr>Courier New</vt:lpstr>
      <vt:lpstr>Playfair Display</vt:lpstr>
      <vt:lpstr>Oswald</vt:lpstr>
      <vt:lpstr>Lato</vt:lpstr>
      <vt:lpstr>Open Sans SemiBold</vt:lpstr>
      <vt:lpstr>Comic Sans MS</vt:lpstr>
      <vt:lpstr>Roboto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Results</vt:lpstr>
      <vt:lpstr>Review Text Sentiment Analysis</vt:lpstr>
      <vt:lpstr>Future Plans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Microsoft Office User</cp:lastModifiedBy>
  <cp:revision>2</cp:revision>
  <dcterms:modified xsi:type="dcterms:W3CDTF">2019-12-07T00:58:07Z</dcterms:modified>
</cp:coreProperties>
</file>